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7" r:id="rId5"/>
    <p:sldId id="258" r:id="rId6"/>
    <p:sldId id="489" r:id="rId7"/>
    <p:sldId id="490" r:id="rId8"/>
    <p:sldId id="491" r:id="rId9"/>
    <p:sldId id="492" r:id="rId10"/>
    <p:sldId id="493" r:id="rId11"/>
    <p:sldId id="494" r:id="rId12"/>
    <p:sldId id="495" r:id="rId13"/>
    <p:sldId id="496" r:id="rId14"/>
    <p:sldId id="497" r:id="rId15"/>
    <p:sldId id="498" r:id="rId16"/>
  </p:sldIdLst>
  <p:sldSz cx="12192000" cy="6858000"/>
  <p:notesSz cx="6858000" cy="9144000"/>
  <p:embeddedFontLst>
    <p:embeddedFont>
      <p:font typeface="KoPubWorldDotum" panose="020B0600000101010101" charset="-127"/>
      <p:regular r:id="rId18"/>
      <p:bold r:id="rId19"/>
    </p:embeddedFont>
    <p:embeddedFont>
      <p:font typeface="KoPubWorldDotum_Pro Bold" panose="020B0600000101010101" charset="-127"/>
      <p:bold r:id="rId20"/>
    </p:embeddedFont>
    <p:embeddedFont>
      <p:font typeface="KoPubWorldDotum_Pro Light" panose="020B0600000101010101" charset="-127"/>
      <p:regular r:id="rId21"/>
    </p:embeddedFont>
    <p:embeddedFont>
      <p:font typeface="Forte" panose="03060902040502070203" pitchFamily="66" charset="0"/>
      <p:regular r:id="rId22"/>
    </p:embeddedFont>
    <p:embeddedFont>
      <p:font typeface="KoPubWorld돋움체 Bold" panose="00000800000000000000" pitchFamily="2" charset="-127"/>
      <p:bold r:id="rId23"/>
    </p:embeddedFont>
    <p:embeddedFont>
      <p:font typeface="KoPubWorld돋움체 Light" panose="00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4 Regular" panose="020B0503030302020204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519402" y="2362430"/>
            <a:ext cx="7139198" cy="3047706"/>
            <a:chOff x="4519402" y="2414945"/>
            <a:chExt cx="7139198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519402" y="2414945"/>
              <a:ext cx="7139198" cy="2139047"/>
              <a:chOff x="4519402" y="2683103"/>
              <a:chExt cx="7139198" cy="213904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519402" y="4006542"/>
                <a:ext cx="7139198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12. </a:t>
                </a:r>
                <a:r>
                  <a:rPr kumimoji="1" lang="ko-KR" altLang="en-US" sz="223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텐서플로를</a:t>
                </a:r>
                <a:r>
                  <a:rPr kumimoji="1" lang="ko-KR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사용자 정의 모델과 훈련</a:t>
                </a:r>
                <a:endParaRPr kumimoji="1" lang="en-US" altLang="ko-KR" sz="223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13.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텐서플로에서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데이터 적재와 전처리하기</a:t>
                </a:r>
                <a:endParaRPr kumimoji="1" lang="en-US" altLang="ko-KR" sz="24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1989213"/>
            <a:ext cx="6210214" cy="2879573"/>
            <a:chOff x="593574" y="850681"/>
            <a:chExt cx="6210214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4192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12.1 TensorFlow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훑어보기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60853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Numpy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처럼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92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12.4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함수와 그래프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5795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사용자 정의 모델과 훈련 알고리즘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3213</TotalTime>
  <Words>547</Words>
  <Application>Microsoft Office PowerPoint</Application>
  <PresentationFormat>와이드스크린</PresentationFormat>
  <Paragraphs>97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Forte</vt:lpstr>
      <vt:lpstr>KoPubWorldDotum_Pro Light</vt:lpstr>
      <vt:lpstr>Arial</vt:lpstr>
      <vt:lpstr>KoPubWorldDotum_Pro Bold</vt:lpstr>
      <vt:lpstr>에스코어 드림 4 Regular</vt:lpstr>
      <vt:lpstr>KoPubWorldDotum</vt:lpstr>
      <vt:lpstr>맑은 고딕</vt:lpstr>
      <vt:lpstr>Wingdings</vt:lpstr>
      <vt:lpstr>KoPubWorld돋움체 Bold</vt:lpstr>
      <vt:lpstr>KoPubWorld돋움체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94</cp:revision>
  <dcterms:created xsi:type="dcterms:W3CDTF">2019-09-24T13:38:54Z</dcterms:created>
  <dcterms:modified xsi:type="dcterms:W3CDTF">2021-07-28T14:05:34Z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